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7AAC"/>
    <a:srgbClr val="F1B634"/>
    <a:srgbClr val="27774F"/>
    <a:srgbClr val="7AD4A7"/>
    <a:srgbClr val="FFFFFF"/>
    <a:srgbClr val="3EB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4CAC82-BCEF-4650-B740-721EE74D0CE7}" v="1" dt="2025-03-03T16:56:38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7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João Correia da Cruz Pais Antunes" userId="c6c4d01b-30f6-493a-958f-5e8165b9af6d" providerId="ADAL" clId="{E84CAC82-BCEF-4650-B740-721EE74D0CE7}"/>
    <pc:docChg chg="custSel addSld delSld modSld">
      <pc:chgData name="Ricardo João Correia da Cruz Pais Antunes" userId="c6c4d01b-30f6-493a-958f-5e8165b9af6d" providerId="ADAL" clId="{E84CAC82-BCEF-4650-B740-721EE74D0CE7}" dt="2025-03-03T16:56:56.904" v="11" actId="47"/>
      <pc:docMkLst>
        <pc:docMk/>
      </pc:docMkLst>
      <pc:sldChg chg="addSp delSp modSp mod">
        <pc:chgData name="Ricardo João Correia da Cruz Pais Antunes" userId="c6c4d01b-30f6-493a-958f-5e8165b9af6d" providerId="ADAL" clId="{E84CAC82-BCEF-4650-B740-721EE74D0CE7}" dt="2025-03-03T16:56:51.999" v="10" actId="14100"/>
        <pc:sldMkLst>
          <pc:docMk/>
          <pc:sldMk cId="2123736036" sldId="256"/>
        </pc:sldMkLst>
        <pc:picChg chg="add mod">
          <ac:chgData name="Ricardo João Correia da Cruz Pais Antunes" userId="c6c4d01b-30f6-493a-958f-5e8165b9af6d" providerId="ADAL" clId="{E84CAC82-BCEF-4650-B740-721EE74D0CE7}" dt="2025-03-03T16:56:51.999" v="10" actId="14100"/>
          <ac:picMkLst>
            <pc:docMk/>
            <pc:sldMk cId="2123736036" sldId="256"/>
            <ac:picMk id="2" creationId="{288FA22E-7B44-44FD-351B-73B4FFAE6F83}"/>
          </ac:picMkLst>
        </pc:picChg>
        <pc:picChg chg="del">
          <ac:chgData name="Ricardo João Correia da Cruz Pais Antunes" userId="c6c4d01b-30f6-493a-958f-5e8165b9af6d" providerId="ADAL" clId="{E84CAC82-BCEF-4650-B740-721EE74D0CE7}" dt="2025-03-03T16:55:05.789" v="0" actId="478"/>
          <ac:picMkLst>
            <pc:docMk/>
            <pc:sldMk cId="2123736036" sldId="256"/>
            <ac:picMk id="3" creationId="{7CE2940F-2A23-3A33-B694-D21732844A79}"/>
          </ac:picMkLst>
        </pc:picChg>
      </pc:sldChg>
      <pc:sldChg chg="addSp modSp new del mod">
        <pc:chgData name="Ricardo João Correia da Cruz Pais Antunes" userId="c6c4d01b-30f6-493a-958f-5e8165b9af6d" providerId="ADAL" clId="{E84CAC82-BCEF-4650-B740-721EE74D0CE7}" dt="2025-03-03T16:56:56.904" v="11" actId="47"/>
        <pc:sldMkLst>
          <pc:docMk/>
          <pc:sldMk cId="4237617189" sldId="257"/>
        </pc:sldMkLst>
        <pc:picChg chg="add mod modCrop">
          <ac:chgData name="Ricardo João Correia da Cruz Pais Antunes" userId="c6c4d01b-30f6-493a-958f-5e8165b9af6d" providerId="ADAL" clId="{E84CAC82-BCEF-4650-B740-721EE74D0CE7}" dt="2025-03-03T16:56:30.756" v="4" actId="732"/>
          <ac:picMkLst>
            <pc:docMk/>
            <pc:sldMk cId="4237617189" sldId="257"/>
            <ac:picMk id="3" creationId="{CD2313E0-DA86-0597-856C-29BEFAF9C856}"/>
          </ac:picMkLst>
        </pc:picChg>
      </pc:sldChg>
    </pc:docChg>
  </pc:docChgLst>
  <pc:docChgLst>
    <pc:chgData name="Nuno Mendes" userId="1c068854-43e8-402d-92b3-affa6a2e8a7a" providerId="ADAL" clId="{3A5F3EA6-4E7A-4548-B370-7BCA52976EF7}"/>
    <pc:docChg chg="undo custSel modSld">
      <pc:chgData name="Nuno Mendes" userId="1c068854-43e8-402d-92b3-affa6a2e8a7a" providerId="ADAL" clId="{3A5F3EA6-4E7A-4548-B370-7BCA52976EF7}" dt="2024-03-07T18:54:23.470" v="60" actId="14100"/>
      <pc:docMkLst>
        <pc:docMk/>
      </pc:docMkLst>
      <pc:sldChg chg="addSp delSp modSp mod">
        <pc:chgData name="Nuno Mendes" userId="1c068854-43e8-402d-92b3-affa6a2e8a7a" providerId="ADAL" clId="{3A5F3EA6-4E7A-4548-B370-7BCA52976EF7}" dt="2024-03-07T18:54:23.470" v="60" actId="14100"/>
        <pc:sldMkLst>
          <pc:docMk/>
          <pc:sldMk cId="2123736036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do subtítulo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87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929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1116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806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9031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841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69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9538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054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02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392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7EE52-484B-4CD9-8C20-8A2B5DDC380C}" type="datetimeFigureOut">
              <a:rPr lang="pt-PT" smtClean="0"/>
              <a:t>03/03/2025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B60E-04B0-4FE0-88FB-05C2995AAF0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523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559259" y="492768"/>
            <a:ext cx="828867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PT" sz="1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PT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</a:p>
          <a:p>
            <a:pPr algn="ctr"/>
            <a:r>
              <a:rPr lang="pt-PT" sz="11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Autores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444777" y="1461160"/>
            <a:ext cx="3421902" cy="2020229"/>
            <a:chOff x="2303009" y="2314590"/>
            <a:chExt cx="2702368" cy="879147"/>
          </a:xfrm>
        </p:grpSpPr>
        <p:sp>
          <p:nvSpPr>
            <p:cNvPr id="12" name="CaixaDeTexto 11"/>
            <p:cNvSpPr txBox="1"/>
            <p:nvPr/>
          </p:nvSpPr>
          <p:spPr>
            <a:xfrm>
              <a:off x="2319906" y="2314590"/>
              <a:ext cx="2685471" cy="163598"/>
            </a:xfrm>
            <a:prstGeom prst="rect">
              <a:avLst/>
            </a:prstGeom>
            <a:solidFill>
              <a:srgbClr val="F1B634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2303009" y="2320227"/>
              <a:ext cx="2673952" cy="8735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>
                  <a:solidFill>
                    <a:schemeClr val="bg2">
                      <a:lumMod val="25000"/>
                    </a:schemeClr>
                  </a:solidFill>
                </a:rPr>
                <a:t>Introdução</a:t>
              </a: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3987374" y="1455477"/>
            <a:ext cx="4217251" cy="3689557"/>
            <a:chOff x="692622" y="1907331"/>
            <a:chExt cx="2673952" cy="2077492"/>
          </a:xfrm>
        </p:grpSpPr>
        <p:sp>
          <p:nvSpPr>
            <p:cNvPr id="21" name="CaixaDeTexto 20"/>
            <p:cNvSpPr txBox="1"/>
            <p:nvPr/>
          </p:nvSpPr>
          <p:spPr>
            <a:xfrm>
              <a:off x="701414" y="1907331"/>
              <a:ext cx="2656369" cy="216964"/>
            </a:xfrm>
            <a:prstGeom prst="rect">
              <a:avLst/>
            </a:prstGeom>
            <a:solidFill>
              <a:srgbClr val="F1B634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sp>
          <p:nvSpPr>
            <p:cNvPr id="22" name="CaixaDeTexto 21"/>
            <p:cNvSpPr txBox="1"/>
            <p:nvPr/>
          </p:nvSpPr>
          <p:spPr>
            <a:xfrm>
              <a:off x="692622" y="1907331"/>
              <a:ext cx="2673952" cy="20774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>
                  <a:solidFill>
                    <a:schemeClr val="bg2">
                      <a:lumMod val="25000"/>
                    </a:schemeClr>
                  </a:solidFill>
                </a:rPr>
                <a:t>Resultados</a:t>
              </a: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8415895" y="1468020"/>
            <a:ext cx="3486854" cy="3725267"/>
            <a:chOff x="629451" y="2031535"/>
            <a:chExt cx="2673952" cy="2703572"/>
          </a:xfrm>
        </p:grpSpPr>
        <p:sp>
          <p:nvSpPr>
            <p:cNvPr id="24" name="CaixaDeTexto 23"/>
            <p:cNvSpPr txBox="1"/>
            <p:nvPr/>
          </p:nvSpPr>
          <p:spPr>
            <a:xfrm>
              <a:off x="647033" y="2031535"/>
              <a:ext cx="2656369" cy="277069"/>
            </a:xfrm>
            <a:prstGeom prst="rect">
              <a:avLst/>
            </a:prstGeom>
            <a:solidFill>
              <a:srgbClr val="F1B634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629451" y="2057451"/>
              <a:ext cx="2673952" cy="26776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>
                  <a:solidFill>
                    <a:schemeClr val="bg2">
                      <a:lumMod val="25000"/>
                    </a:schemeClr>
                  </a:solidFill>
                </a:rPr>
                <a:t>Conclusões</a:t>
              </a: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444777" y="6112610"/>
            <a:ext cx="11678798" cy="1046440"/>
            <a:chOff x="641839" y="1977207"/>
            <a:chExt cx="2673952" cy="2862361"/>
          </a:xfrm>
        </p:grpSpPr>
        <p:sp>
          <p:nvSpPr>
            <p:cNvPr id="27" name="CaixaDeTexto 26"/>
            <p:cNvSpPr txBox="1"/>
            <p:nvPr/>
          </p:nvSpPr>
          <p:spPr>
            <a:xfrm>
              <a:off x="641840" y="2115757"/>
              <a:ext cx="2673951" cy="620360"/>
            </a:xfrm>
            <a:prstGeom prst="rect">
              <a:avLst/>
            </a:prstGeom>
            <a:solidFill>
              <a:srgbClr val="F1B634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641839" y="1977207"/>
              <a:ext cx="2673952" cy="28623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>
                  <a:solidFill>
                    <a:schemeClr val="bg2">
                      <a:lumMod val="25000"/>
                    </a:schemeClr>
                  </a:solidFill>
                </a:rPr>
                <a:t>Referências Bibliográficas</a:t>
              </a: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1" name="Grupo 13">
            <a:extLst>
              <a:ext uri="{FF2B5EF4-FFF2-40B4-BE49-F238E27FC236}">
                <a16:creationId xmlns:a16="http://schemas.microsoft.com/office/drawing/2014/main" id="{773C18FF-DD5A-C630-F4CD-438BF260D30D}"/>
              </a:ext>
            </a:extLst>
          </p:cNvPr>
          <p:cNvGrpSpPr/>
          <p:nvPr/>
        </p:nvGrpSpPr>
        <p:grpSpPr>
          <a:xfrm>
            <a:off x="444777" y="4092382"/>
            <a:ext cx="3421902" cy="1417254"/>
            <a:chOff x="2303009" y="2314590"/>
            <a:chExt cx="2702368" cy="583955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F990326C-3BAC-CC9B-6A21-0DCA75E47771}"/>
                </a:ext>
              </a:extLst>
            </p:cNvPr>
            <p:cNvSpPr txBox="1"/>
            <p:nvPr/>
          </p:nvSpPr>
          <p:spPr>
            <a:xfrm>
              <a:off x="2319906" y="2314590"/>
              <a:ext cx="2685471" cy="163598"/>
            </a:xfrm>
            <a:prstGeom prst="rect">
              <a:avLst/>
            </a:prstGeom>
            <a:solidFill>
              <a:srgbClr val="F1B634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7027704A-28AF-B2F6-D9DA-477119E065DC}"/>
                </a:ext>
              </a:extLst>
            </p:cNvPr>
            <p:cNvSpPr txBox="1"/>
            <p:nvPr/>
          </p:nvSpPr>
          <p:spPr>
            <a:xfrm>
              <a:off x="2303009" y="2320227"/>
              <a:ext cx="2673952" cy="5783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>
                  <a:solidFill>
                    <a:schemeClr val="bg2">
                      <a:lumMod val="25000"/>
                    </a:schemeClr>
                  </a:solidFill>
                </a:rPr>
                <a:t>Materiais e Métodos</a:t>
              </a:r>
            </a:p>
            <a:p>
              <a:endParaRPr lang="pt-PT" sz="11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  <a:p>
              <a:endParaRPr lang="pt-PT" sz="8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288FA22E-7B44-44FD-351B-73B4FFAE6F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132" t="30737" r="25158" b="44982"/>
          <a:stretch/>
        </p:blipFill>
        <p:spPr>
          <a:xfrm>
            <a:off x="664143" y="201888"/>
            <a:ext cx="1875245" cy="92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360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10</Words>
  <Application>Microsoft Office PowerPoint</Application>
  <PresentationFormat>Ecrã Panorâmico</PresentationFormat>
  <Paragraphs>46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Suzana Batista</dc:creator>
  <cp:lastModifiedBy>Ricardo João Correia da Cruz Pais Antunes</cp:lastModifiedBy>
  <cp:revision>14</cp:revision>
  <dcterms:created xsi:type="dcterms:W3CDTF">2021-12-16T09:49:39Z</dcterms:created>
  <dcterms:modified xsi:type="dcterms:W3CDTF">2025-03-03T16:56:59Z</dcterms:modified>
</cp:coreProperties>
</file>